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2" r:id="rId2"/>
    <p:sldId id="272" r:id="rId3"/>
    <p:sldId id="288" r:id="rId4"/>
    <p:sldId id="292" r:id="rId5"/>
    <p:sldId id="289" r:id="rId6"/>
    <p:sldId id="293" r:id="rId7"/>
    <p:sldId id="290" r:id="rId8"/>
    <p:sldId id="294" r:id="rId9"/>
    <p:sldId id="291" r:id="rId10"/>
    <p:sldId id="295" r:id="rId11"/>
    <p:sldId id="307" r:id="rId12"/>
    <p:sldId id="301" r:id="rId13"/>
    <p:sldId id="303" r:id="rId14"/>
    <p:sldId id="308" r:id="rId15"/>
    <p:sldId id="302" r:id="rId16"/>
    <p:sldId id="306" r:id="rId17"/>
    <p:sldId id="305" r:id="rId18"/>
    <p:sldId id="304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96" r:id="rId39"/>
    <p:sldId id="297" r:id="rId40"/>
    <p:sldId id="298" r:id="rId41"/>
    <p:sldId id="299" r:id="rId42"/>
    <p:sldId id="300" r:id="rId43"/>
    <p:sldId id="283" r:id="rId44"/>
    <p:sldId id="284" r:id="rId45"/>
    <p:sldId id="285" r:id="rId46"/>
    <p:sldId id="286" r:id="rId47"/>
    <p:sldId id="2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289"/>
            <p14:sldId id="293"/>
            <p14:sldId id="290"/>
            <p14:sldId id="294"/>
            <p14:sldId id="291"/>
            <p14:sldId id="295"/>
            <p14:sldId id="307"/>
            <p14:sldId id="301"/>
          </p14:sldIdLst>
        </p14:section>
        <p14:section name="PSD - Peaks" id="{AF90D9AA-9875-4D56-9407-2EBFA3022C1F}">
          <p14:sldIdLst>
            <p14:sldId id="303"/>
            <p14:sldId id="308"/>
            <p14:sldId id="302"/>
            <p14:sldId id="306"/>
            <p14:sldId id="305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0" autoAdjust="0"/>
    <p:restoredTop sz="80423" autoAdjust="0"/>
  </p:normalViewPr>
  <p:slideViewPr>
    <p:cSldViewPr snapToGrid="0">
      <p:cViewPr varScale="1">
        <p:scale>
          <a:sx n="98" d="100"/>
          <a:sy n="98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Pull delta and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15/3/2023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9" r="1119" b="11185"/>
          <a:stretch/>
        </p:blipFill>
        <p:spPr>
          <a:xfrm>
            <a:off x="0" y="1041985"/>
            <a:ext cx="5840813" cy="1701209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AF6A4B-042D-F373-DEF9-BEFD6F9D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7" r="1129" b="11185"/>
          <a:stretch/>
        </p:blipFill>
        <p:spPr>
          <a:xfrm>
            <a:off x="6351187" y="1041985"/>
            <a:ext cx="5840813" cy="1701208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5" r="1142" b="11185"/>
          <a:stretch/>
        </p:blipFill>
        <p:spPr>
          <a:xfrm>
            <a:off x="0" y="4045118"/>
            <a:ext cx="5840813" cy="1701208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r="986" b="11185"/>
          <a:stretch/>
        </p:blipFill>
        <p:spPr>
          <a:xfrm>
            <a:off x="6351182" y="4045117"/>
            <a:ext cx="5840818" cy="17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2831541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r="17183"/>
          <a:stretch/>
        </p:blipFill>
        <p:spPr>
          <a:xfrm>
            <a:off x="2831541" y="4110774"/>
            <a:ext cx="6601623" cy="26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303</Words>
  <Application>Microsoft Macintosh PowerPoint</Application>
  <PresentationFormat>Widescreen</PresentationFormat>
  <Paragraphs>62</Paragraphs>
  <Slides>47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Thomas Andrillon</cp:lastModifiedBy>
  <cp:revision>15</cp:revision>
  <dcterms:created xsi:type="dcterms:W3CDTF">2023-02-13T02:46:13Z</dcterms:created>
  <dcterms:modified xsi:type="dcterms:W3CDTF">2023-03-15T09:09:01Z</dcterms:modified>
</cp:coreProperties>
</file>